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pt-PT"/>
    </a:defPPr>
    <a:lvl1pPr marL="0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927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855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782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709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636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7564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5491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3418" algn="l" defTabSz="4175855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orient="horz" pos="26184">
          <p15:clr>
            <a:srgbClr val="A4A3A4"/>
          </p15:clr>
        </p15:guide>
        <p15:guide id="3" orient="horz" pos="3957">
          <p15:clr>
            <a:srgbClr val="A4A3A4"/>
          </p15:clr>
        </p15:guide>
        <p15:guide id="4" orient="horz" pos="5772">
          <p15:clr>
            <a:srgbClr val="A4A3A4"/>
          </p15:clr>
        </p15:guide>
        <p15:guide id="5" pos="9537">
          <p15:clr>
            <a:srgbClr val="A4A3A4"/>
          </p15:clr>
        </p15:guide>
        <p15:guide id="6" pos="18155">
          <p15:clr>
            <a:srgbClr val="A4A3A4"/>
          </p15:clr>
        </p15:guide>
        <p15:guide id="7" pos="9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0F9"/>
    <a:srgbClr val="0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7" d="100"/>
          <a:sy n="17" d="100"/>
        </p:scale>
        <p:origin x="3204" y="210"/>
      </p:cViewPr>
      <p:guideLst>
        <p:guide orient="horz" pos="13483"/>
        <p:guide orient="horz" pos="26184"/>
        <p:guide orient="horz" pos="3957"/>
        <p:guide orient="horz" pos="5772"/>
        <p:guide pos="9537"/>
        <p:guide pos="18155"/>
        <p:guide pos="9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0999" y="13298393"/>
            <a:ext cx="25737979" cy="9176087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1997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5015124" y="10702131"/>
            <a:ext cx="67178439" cy="227995033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910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391910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927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855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78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7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63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56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549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341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015124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0387774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3999" y="9582376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27" indent="0">
              <a:buNone/>
              <a:defRPr sz="9100" b="1"/>
            </a:lvl2pPr>
            <a:lvl3pPr marL="4175855" indent="0">
              <a:buNone/>
              <a:defRPr sz="8200" b="1"/>
            </a:lvl3pPr>
            <a:lvl4pPr marL="6263782" indent="0">
              <a:buNone/>
              <a:defRPr sz="7300" b="1"/>
            </a:lvl4pPr>
            <a:lvl5pPr marL="8351709" indent="0">
              <a:buNone/>
              <a:defRPr sz="7300" b="1"/>
            </a:lvl5pPr>
            <a:lvl6pPr marL="10439636" indent="0">
              <a:buNone/>
              <a:defRPr sz="7300" b="1"/>
            </a:lvl6pPr>
            <a:lvl7pPr marL="12527564" indent="0">
              <a:buNone/>
              <a:defRPr sz="7300" b="1"/>
            </a:lvl7pPr>
            <a:lvl8pPr marL="14615491" indent="0">
              <a:buNone/>
              <a:defRPr sz="7300" b="1"/>
            </a:lvl8pPr>
            <a:lvl9pPr marL="16703418" indent="0">
              <a:buNone/>
              <a:defRPr sz="73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13999" y="13575853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5381808" y="9582376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27" indent="0">
              <a:buNone/>
              <a:defRPr sz="9100" b="1"/>
            </a:lvl2pPr>
            <a:lvl3pPr marL="4175855" indent="0">
              <a:buNone/>
              <a:defRPr sz="8200" b="1"/>
            </a:lvl3pPr>
            <a:lvl4pPr marL="6263782" indent="0">
              <a:buNone/>
              <a:defRPr sz="7300" b="1"/>
            </a:lvl4pPr>
            <a:lvl5pPr marL="8351709" indent="0">
              <a:buNone/>
              <a:defRPr sz="7300" b="1"/>
            </a:lvl5pPr>
            <a:lvl6pPr marL="10439636" indent="0">
              <a:buNone/>
              <a:defRPr sz="7300" b="1"/>
            </a:lvl6pPr>
            <a:lvl7pPr marL="12527564" indent="0">
              <a:buNone/>
              <a:defRPr sz="7300" b="1"/>
            </a:lvl7pPr>
            <a:lvl8pPr marL="14615491" indent="0">
              <a:buNone/>
              <a:defRPr sz="7300" b="1"/>
            </a:lvl8pPr>
            <a:lvl9pPr marL="16703418" indent="0">
              <a:buNone/>
              <a:defRPr sz="73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5381808" y="13575853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4001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1838630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514001" y="8958085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7927" indent="0">
              <a:buNone/>
              <a:defRPr sz="5500"/>
            </a:lvl2pPr>
            <a:lvl3pPr marL="4175855" indent="0">
              <a:buNone/>
              <a:defRPr sz="4600"/>
            </a:lvl3pPr>
            <a:lvl4pPr marL="6263782" indent="0">
              <a:buNone/>
              <a:defRPr sz="4100"/>
            </a:lvl4pPr>
            <a:lvl5pPr marL="8351709" indent="0">
              <a:buNone/>
              <a:defRPr sz="4100"/>
            </a:lvl5pPr>
            <a:lvl6pPr marL="10439636" indent="0">
              <a:buNone/>
              <a:defRPr sz="4100"/>
            </a:lvl6pPr>
            <a:lvl7pPr marL="12527564" indent="0">
              <a:buNone/>
              <a:defRPr sz="4100"/>
            </a:lvl7pPr>
            <a:lvl8pPr marL="14615491" indent="0">
              <a:buNone/>
              <a:defRPr sz="4100"/>
            </a:lvl8pPr>
            <a:lvl9pPr marL="16703418" indent="0">
              <a:buNone/>
              <a:defRPr sz="41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5088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935088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7927" indent="0">
              <a:buNone/>
              <a:defRPr sz="12800"/>
            </a:lvl2pPr>
            <a:lvl3pPr marL="4175855" indent="0">
              <a:buNone/>
              <a:defRPr sz="11000"/>
            </a:lvl3pPr>
            <a:lvl4pPr marL="6263782" indent="0">
              <a:buNone/>
              <a:defRPr sz="9100"/>
            </a:lvl4pPr>
            <a:lvl5pPr marL="8351709" indent="0">
              <a:buNone/>
              <a:defRPr sz="9100"/>
            </a:lvl5pPr>
            <a:lvl6pPr marL="10439636" indent="0">
              <a:buNone/>
              <a:defRPr sz="9100"/>
            </a:lvl6pPr>
            <a:lvl7pPr marL="12527564" indent="0">
              <a:buNone/>
              <a:defRPr sz="9100"/>
            </a:lvl7pPr>
            <a:lvl8pPr marL="14615491" indent="0">
              <a:buNone/>
              <a:defRPr sz="9100"/>
            </a:lvl8pPr>
            <a:lvl9pPr marL="16703418" indent="0">
              <a:buNone/>
              <a:defRPr sz="91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935088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7927" indent="0">
              <a:buNone/>
              <a:defRPr sz="5500"/>
            </a:lvl2pPr>
            <a:lvl3pPr marL="4175855" indent="0">
              <a:buNone/>
              <a:defRPr sz="4600"/>
            </a:lvl3pPr>
            <a:lvl4pPr marL="6263782" indent="0">
              <a:buNone/>
              <a:defRPr sz="4100"/>
            </a:lvl4pPr>
            <a:lvl5pPr marL="8351709" indent="0">
              <a:buNone/>
              <a:defRPr sz="4100"/>
            </a:lvl5pPr>
            <a:lvl6pPr marL="10439636" indent="0">
              <a:buNone/>
              <a:defRPr sz="4100"/>
            </a:lvl6pPr>
            <a:lvl7pPr marL="12527564" indent="0">
              <a:buNone/>
              <a:defRPr sz="4100"/>
            </a:lvl7pPr>
            <a:lvl8pPr marL="14615491" indent="0">
              <a:buNone/>
              <a:defRPr sz="4100"/>
            </a:lvl8pPr>
            <a:lvl9pPr marL="16703418" indent="0">
              <a:buNone/>
              <a:defRPr sz="41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585" tIns="208793" rIns="417585" bIns="208793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585" tIns="208793" rIns="417585" bIns="208793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513999" y="39677165"/>
            <a:ext cx="7065328" cy="2279158"/>
          </a:xfrm>
          <a:prstGeom prst="rect">
            <a:avLst/>
          </a:prstGeom>
        </p:spPr>
        <p:txBody>
          <a:bodyPr vert="horz" lIns="417585" tIns="208793" rIns="417585" bIns="208793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BF5C-FF2A-4B94-807E-9660E422BA7A}" type="datetimeFigureOut">
              <a:rPr lang="pt-PT" smtClean="0"/>
              <a:pPr/>
              <a:t>14-04-2017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10345659" y="39677165"/>
            <a:ext cx="9588659" cy="2279158"/>
          </a:xfrm>
          <a:prstGeom prst="rect">
            <a:avLst/>
          </a:prstGeom>
        </p:spPr>
        <p:txBody>
          <a:bodyPr vert="horz" lIns="417585" tIns="208793" rIns="417585" bIns="208793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21700649" y="39677165"/>
            <a:ext cx="7065328" cy="2279158"/>
          </a:xfrm>
          <a:prstGeom prst="rect">
            <a:avLst/>
          </a:prstGeom>
        </p:spPr>
        <p:txBody>
          <a:bodyPr vert="horz" lIns="417585" tIns="208793" rIns="417585" bIns="208793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F99E5-CB55-4CC4-93A1-A3122CA4E923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855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45" indent="-1565945" algn="l" defTabSz="4175855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882" indent="-1304955" algn="l" defTabSz="4175855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818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745" indent="-1043964" algn="l" defTabSz="4175855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673" indent="-1043964" algn="l" defTabSz="4175855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600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527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455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382" indent="-1043964" algn="l" defTabSz="4175855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927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855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782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709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636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564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491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418" algn="l" defTabSz="4175855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30279976" cy="3192462"/>
          </a:xfrm>
          <a:prstGeom prst="rect">
            <a:avLst/>
          </a:prstGeom>
          <a:solidFill>
            <a:srgbClr val="2880F9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48625" y="10602912"/>
            <a:ext cx="2178272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>
                <a:latin typeface="Arial" pitchFamily="34" charset="0"/>
                <a:cs typeface="Arial" pitchFamily="34" charset="0"/>
              </a:rPr>
              <a:t>Sugestão tamanho: A0 – 841 x 1189 mm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542596" y="3803268"/>
            <a:ext cx="1872234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>
                <a:latin typeface="Arial" pitchFamily="34" charset="0"/>
                <a:cs typeface="Arial" pitchFamily="34" charset="0"/>
              </a:rPr>
              <a:t>Título do </a:t>
            </a:r>
            <a:r>
              <a:rPr lang="pt-PT" sz="8000" dirty="0">
                <a:latin typeface="Arial" pitchFamily="34" charset="0"/>
                <a:cs typeface="Arial" pitchFamily="34" charset="0"/>
              </a:rPr>
              <a:t>poster</a:t>
            </a:r>
            <a:endParaRPr lang="pt-PT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PT" sz="6000" dirty="0">
                <a:latin typeface="Arial" pitchFamily="34" charset="0"/>
                <a:cs typeface="Arial" pitchFamily="34" charset="0"/>
              </a:rPr>
              <a:t>Autores e afiliação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5888" y="1347636"/>
            <a:ext cx="173425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6600" b="1" dirty="0">
                <a:solidFill>
                  <a:schemeClr val="bg1"/>
                </a:solidFill>
                <a:latin typeface="Futura Condensed"/>
                <a:cs typeface="Futura Condensed"/>
              </a:rPr>
              <a:t>Encontro em Ensino e Divulgação das Ciências</a:t>
            </a:r>
          </a:p>
        </p:txBody>
      </p:sp>
      <p:pic>
        <p:nvPicPr>
          <p:cNvPr id="13" name="Picture 12" descr="fc.neg2.png"/>
          <p:cNvPicPr>
            <a:picLocks noChangeAspect="1"/>
          </p:cNvPicPr>
          <p:nvPr/>
        </p:nvPicPr>
        <p:blipFill>
          <a:blip r:embed="rId2"/>
          <a:srcRect l="3152" t="6227" r="3283" b="6600"/>
          <a:stretch>
            <a:fillRect/>
          </a:stretch>
        </p:blipFill>
        <p:spPr>
          <a:xfrm>
            <a:off x="24436387" y="830262"/>
            <a:ext cx="4343400" cy="2133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61" y="1241742"/>
            <a:ext cx="1202626" cy="11909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Futura Condensed</vt:lpstr>
      <vt:lpstr>Tema do Office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subject/>
  <dc:creator>Jose Barros</dc:creator>
  <cp:keywords/>
  <dc:description/>
  <cp:lastModifiedBy>Jose Barros</cp:lastModifiedBy>
  <cp:revision>7</cp:revision>
  <dcterms:created xsi:type="dcterms:W3CDTF">2015-04-13T21:48:04Z</dcterms:created>
  <dcterms:modified xsi:type="dcterms:W3CDTF">2017-04-14T19:32:14Z</dcterms:modified>
  <cp:category/>
</cp:coreProperties>
</file>